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7948"/>
    <a:srgbClr val="A57A48"/>
    <a:srgbClr val="A97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14" autoAdjust="0"/>
  </p:normalViewPr>
  <p:slideViewPr>
    <p:cSldViewPr snapToGrid="0" showGuides="1">
      <p:cViewPr>
        <p:scale>
          <a:sx n="33" d="100"/>
          <a:sy n="33" d="100"/>
        </p:scale>
        <p:origin x="2196" y="13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1" y="0"/>
            <a:ext cx="1029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r="4127" b="60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88698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914347" y="5335793"/>
            <a:ext cx="363306" cy="72000"/>
            <a:chOff x="5914347" y="5372636"/>
            <a:chExt cx="363306" cy="72000"/>
          </a:xfrm>
        </p:grpSpPr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5914347" y="5372636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6060000" y="5372636"/>
              <a:ext cx="72000" cy="72000"/>
            </a:xfrm>
            <a:prstGeom prst="ellipse">
              <a:avLst/>
            </a:prstGeom>
            <a:solidFill>
              <a:srgbClr val="A47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6205653" y="5372636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认知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 0 L -2.00078 0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3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71</Words>
  <Application>Microsoft Office PowerPoint</Application>
  <PresentationFormat>宽屏</PresentationFormat>
  <Paragraphs>12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等线 Light</vt:lpstr>
      <vt:lpstr>思源黑体 CN Heavy</vt:lpstr>
      <vt:lpstr>思源黑体 CN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21</cp:revision>
  <dcterms:created xsi:type="dcterms:W3CDTF">2020-05-12T00:14:31Z</dcterms:created>
  <dcterms:modified xsi:type="dcterms:W3CDTF">2020-05-12T06:57:07Z</dcterms:modified>
</cp:coreProperties>
</file>